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theme" Target="theme/theme1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</p:spPr>
        <p:txBody>
          <a:bodyPr wrap="square" rtlCol="0"/>
          <a:lstStyle/>
          <a:p>
            <a:r>
              <a:rPr lang="en-US" dirty="0"/>
              <a:t>SnapOtter pptx fixture</a:t>
            </a:r>
          </a:p>
        </p:txBody>
      </p:sp>
    </p:spTree>
  </p:cSld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