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slide" Target="slides/slide1.xml"/>
  <Relationship Id="rId3" Type="http://schemas.openxmlformats.org/officeDocument/2006/relationships/theme" Target="theme/theme1.xml"/>
</Relationships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57200"/>
            <a:ext cx="8229600" cy="5943600"/>
          </a:xfrm>
          <a:prstGeom prst="rect">
            <a:avLst/>
          </a:prstGeom>
        </p:spPr>
        <p:txBody>
          <a:bodyPr wrap="square" rtlCol="0"/>
          <a:lstStyle/>
          <a:p>
            <a:r>
              <a:rPr lang="en-US" dirty="0"/>
              <a:t>SnapOtter pptx fixture</a:t>
            </a:r>
          </a:p>
        </p:txBody>
      </p:sp>
    </p:spTree>
  </p:cSld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solidFill>
            <a:schemeClr val="phClr"/>
          </a:solidFill>
        </a:ln>
        <a:ln w="12700">
          <a:solidFill>
            <a:schemeClr val="phClr"/>
          </a:solidFill>
        </a:ln>
        <a:ln w="19050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